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303" r:id="rId2"/>
    <p:sldId id="304" r:id="rId3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4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410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4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664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84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79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0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0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7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0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2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6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1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05105" y="123968"/>
            <a:ext cx="40040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ctr"/>
            <a:r>
              <a:rPr lang="fa-IR" sz="1600" b="1" dirty="0">
                <a:solidFill>
                  <a:srgbClr val="000000"/>
                </a:solidFill>
                <a:latin typeface="B Titr"/>
                <a:cs typeface="B Titr" pitchFamily="2" charset="-78"/>
              </a:rPr>
              <a:t>نام و نام خانوادگی:</a:t>
            </a:r>
            <a:r>
              <a:rPr lang="en-US" sz="1600" b="1">
                <a:solidFill>
                  <a:srgbClr val="000000"/>
                </a:solidFill>
                <a:latin typeface="B Titr"/>
                <a:cs typeface="B Titr" pitchFamily="2" charset="-78"/>
              </a:rPr>
              <a:t> </a:t>
            </a:r>
            <a:endParaRPr lang="fa-IR" sz="1600" b="1" dirty="0">
              <a:latin typeface="B Titr"/>
              <a:cs typeface="B Titr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75399"/>
              </p:ext>
            </p:extLst>
          </p:nvPr>
        </p:nvGraphicFramePr>
        <p:xfrm>
          <a:off x="371599" y="4163801"/>
          <a:ext cx="11638842" cy="281961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3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961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1200" b="1" dirty="0">
                          <a:solidFill>
                            <a:srgbClr val="92D050"/>
                          </a:solidFill>
                          <a:cs typeface="B Titr" pitchFamily="2" charset="-78"/>
                        </a:rPr>
                        <a:t>سوابق کاری</a:t>
                      </a:r>
                      <a:r>
                        <a:rPr lang="fa-IR" sz="1200" b="1" baseline="0" dirty="0">
                          <a:solidFill>
                            <a:srgbClr val="92D050"/>
                          </a:solidFill>
                          <a:cs typeface="B Titr" pitchFamily="2" charset="-78"/>
                        </a:rPr>
                        <a:t> و  </a:t>
                      </a:r>
                      <a:r>
                        <a:rPr lang="fa-IR" sz="1200" b="1" dirty="0">
                          <a:solidFill>
                            <a:srgbClr val="92D050"/>
                          </a:solidFill>
                          <a:cs typeface="B Titr" pitchFamily="2" charset="-78"/>
                        </a:rPr>
                        <a:t>تجربی: </a:t>
                      </a:r>
                      <a:endParaRPr lang="en-US" sz="1200" b="1" dirty="0">
                        <a:solidFill>
                          <a:srgbClr val="92D050"/>
                        </a:solidFill>
                        <a:cs typeface="B Titr" pitchFamily="2" charset="-78"/>
                      </a:endParaRP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پارس خودرو به عنوان ناظر کنترل کیفیت از سال 1377 تا 1379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</a:t>
                      </a:r>
                      <a:r>
                        <a:rPr lang="fa-IR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آبفا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محمدشهر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کرج به عنوان کارشناس تعمیر و نگهداری ماشین آلات مکانیکی از سال 1379 تا 1381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</a:t>
                      </a:r>
                      <a:r>
                        <a:rPr lang="fa-IR" sz="12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پالایشگاه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نفت تهران واحد شمالی به عنوان کارشناس 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utility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از سال 1382-1384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قطعه سازان میثاق به عنوان 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کارشناس  فنی و مهندسی از سال 1384 تا 1386 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قطعه سازان میثاق به عنوان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مدیر فنی و مهندسی از سال 1386 تا 1389 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قطعه سازان میثاق به عنوان مدیر کیفیت و مهندسی از سال 1389 تا 1392 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-اشتغال به کار در شرکت قطعه سازان میثاق به عنوان مدیر کارخانه از سال 1392 تا کنون 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-تدریس به عنوان مدرس کارگاه های صنعت خودرو سازی و بصورت تخصصی در زمینه طراحی و ساخت اگزوز خودرو از سال 1385 تا کنون </a:t>
                      </a:r>
                      <a:endParaRPr lang="fa-IR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 </a:t>
                      </a:r>
                      <a:r>
                        <a:rPr lang="fa-IR" sz="1200" b="1" baseline="0" dirty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نمره کل:                                     نمره مصاحبه: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28083"/>
              </p:ext>
            </p:extLst>
          </p:nvPr>
        </p:nvGraphicFramePr>
        <p:xfrm>
          <a:off x="370114" y="491015"/>
          <a:ext cx="11625942" cy="3739955"/>
        </p:xfrm>
        <a:graphic>
          <a:graphicData uri="http://schemas.openxmlformats.org/drawingml/2006/table">
            <a:tbl>
              <a:tblPr rtl="1"/>
              <a:tblGrid>
                <a:gridCol w="38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8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42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42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199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271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سال تولد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رشته تحصیلی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B Titr"/>
                        </a:rPr>
                        <a:t>مدرك تحصيلي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محل اخذ مدرک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رشته تجربی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سابقه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B Titr"/>
                        </a:rPr>
                        <a:t>(سال)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نام استان/مرکز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دروس مورد تقاضا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مقطع و رشته دروس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عملی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(ساعت)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نظری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(ساعت)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رای کمیته/کمیسیون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رأی هیأت ممیزه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dirty="0">
                          <a:latin typeface="Calibri"/>
                          <a:ea typeface="Calibri"/>
                          <a:cs typeface="B Titr" pitchFamily="2" charset="-78"/>
                        </a:rPr>
                        <a:t>نوع مجوز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0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(خبره/تجربی)</a:t>
                      </a:r>
                      <a:endParaRPr lang="en-US" sz="1000" b="0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43217" marR="432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729"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1359</a:t>
                      </a:r>
                      <a:endParaRPr lang="en-US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مهندسی مکانیک </a:t>
                      </a:r>
                      <a:r>
                        <a:rPr lang="fa-IR" sz="1300" b="1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 حرارت و سیالات</a:t>
                      </a:r>
                      <a:endParaRPr lang="fa-IR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کارشناسی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دانشگاه آزاد اسلامی واحد کرج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مکانیک</a:t>
                      </a:r>
                      <a:endParaRPr lang="en-US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19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سال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r>
                        <a:rPr kumimoji="0" lang="fa-I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B Nazanin" pitchFamily="2" charset="-78"/>
                        </a:rPr>
                        <a:t>البرز 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1125" algn="l"/>
                        </a:tabLst>
                        <a:defRPr/>
                      </a:pPr>
                      <a:r>
                        <a:rPr kumimoji="0" lang="fa-IR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B Nazanin" pitchFamily="2" charset="-78"/>
                        </a:rPr>
                        <a:t>قطعه سازان میثاق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1. کارگاه تکنولوژی ترمز و کنترل دینامیک خودرو 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2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2. کارگاه تکنولوژی دستگاه های تعلیق، فرمان و شاسی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3. کارگاه جوشکاری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  <a:endParaRPr lang="fa-IR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91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4. کارگاه هیدرولیک و پنوماتیک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5. کارگاه مولد قدرت 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</a:t>
                      </a:r>
                      <a:r>
                        <a:rPr lang="fa-IR" sz="1100" b="1" baseline="0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128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1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r>
                        <a:rPr lang="fa-IR" sz="1100" b="1" baseline="0" dirty="0">
                          <a:effectLst/>
                          <a:latin typeface="Arial"/>
                          <a:ea typeface="Times New Roman"/>
                          <a:cs typeface="B Nazanin" pitchFamily="2" charset="-78"/>
                        </a:rPr>
                        <a:t>6. کارگاه ماشین ابزار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کاردانی مکانیک خودرو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b="1" dirty="0"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0</a:t>
                      </a:r>
                      <a:endParaRPr lang="en-US" sz="13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11760" algn="r"/>
                        </a:tabLst>
                      </a:pPr>
                      <a:endParaRPr lang="fa-IR" sz="1300" b="1" dirty="0">
                        <a:effectLst/>
                        <a:latin typeface="Arial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71599" y="-56387"/>
            <a:ext cx="5598977" cy="6992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914400" rtl="1">
              <a:lnSpc>
                <a:spcPct val="160000"/>
              </a:lnSpc>
              <a:spcBef>
                <a:spcPct val="0"/>
              </a:spcBef>
              <a:defRPr/>
            </a:pPr>
            <a:r>
              <a:rPr lang="fa-IR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متقاضی تدریس تجربی  گروه  صنعت</a:t>
            </a:r>
            <a:endParaRPr lang="en-US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1599" y="17517"/>
            <a:ext cx="851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/>
              <a:t>1/1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635" y="0"/>
            <a:ext cx="639650" cy="5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145472" cy="13208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1158351" cy="3880773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334851" y="270456"/>
            <a:ext cx="11732653" cy="606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1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-گذراندن دوره مقدماتی نرم افزار</a:t>
            </a:r>
            <a:r>
              <a:rPr lang="en-US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CATIA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 به مدت 40ساعت در موسسه تحلیل گران داده های صنعتی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-گذراندن دوره پیشرفته نرم افزار</a:t>
            </a:r>
            <a:r>
              <a:rPr lang="en-US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CATIA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 به مدت 40ساعت در موسسه تحلیل گران داده های صنعتی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آدیت محصول به مدت 15ساعت در شرکت قطعه سازان فجر میثاق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اصول برنامه ریزی جامع به مدت 8 ساعت در جهاد دانشگاهی واحد استان 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اصول فنون و مذاکره به مدت 8 ساعت در جهاد دانشگاهی واحد استان 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</a:t>
            </a:r>
            <a:r>
              <a:rPr lang="en-US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Excel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به مدت 20 ساعت در شرکت قطعه سازان فجر میثاق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آموزشی آشنایی واحدهای صنعتی با همکاری های مشترک ایران و آلمان </a:t>
            </a:r>
            <a:r>
              <a:rPr lang="en-US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(GIZ)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به مدت 4 ساعت در جهاد دانشگاه واحد استان 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برند سازی به مدت 8 ساعت در جهاد دانشگاهی واحد استان 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تفکر سیستمی ویژه مدیران  به مدت 8 ساعت در جهاد دانشگاهی واحد استان البرز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تکوین محصول و استاندار سازی به مدت 8 ساعت در شرکت سازه گستر سایپا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ممیزی داخلی  به مدت 16 ساعت در شرکت قطعه سازان فجر میثاق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مدل تعالی پنتان به مدت 16 ساعت درگروه بهمن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-گذراندن دوره عمومی و تخصصی نقشه کشی به مدت 16 ساعت در شرکت مهندسی فرازسامانه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گذراندن دوره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poka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Yoke </a:t>
            </a:r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به مدت 8 ساعت در شرکت طراحی مهندسی و تامین قطعات ایران خودرو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-گذراندن دوره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“Successful Implementation Methods of ISO 9001:2015”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-گذراندن دوره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“TRANSITIONING from ISO/TS 16949:2009 to IATF 16949:2016”</a:t>
            </a:r>
            <a:endParaRPr lang="fa-IR" sz="14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00122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14716</TotalTime>
  <Words>581</Words>
  <Application>Microsoft Office PowerPoint</Application>
  <PresentationFormat>Widescreen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Titr</vt:lpstr>
      <vt:lpstr>Calibri</vt:lpstr>
      <vt:lpstr>Trebuchet MS</vt:lpstr>
      <vt:lpstr>Wingdings 3</vt:lpstr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rastegari</dc:creator>
  <cp:lastModifiedBy>Backup-Office</cp:lastModifiedBy>
  <cp:revision>1666</cp:revision>
  <cp:lastPrinted>2021-03-13T10:47:44Z</cp:lastPrinted>
  <dcterms:created xsi:type="dcterms:W3CDTF">2017-11-06T09:39:06Z</dcterms:created>
  <dcterms:modified xsi:type="dcterms:W3CDTF">2021-05-09T06:48:22Z</dcterms:modified>
</cp:coreProperties>
</file>